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9" r:id="rId3"/>
    <p:sldId id="262" r:id="rId4"/>
    <p:sldId id="257" r:id="rId5"/>
    <p:sldId id="260" r:id="rId6"/>
    <p:sldId id="261" r:id="rId7"/>
    <p:sldId id="265" r:id="rId8"/>
    <p:sldId id="264" r:id="rId9"/>
  </p:sldIdLst>
  <p:sldSz cx="12192000" cy="6858000"/>
  <p:notesSz cx="6858000" cy="9144000"/>
  <p:defaultTextStyle>
    <a:defPPr>
      <a:defRPr lang="pt-BR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  <a:srgbClr val="8CAEE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78" d="100"/>
          <a:sy n="78" d="100"/>
        </p:scale>
        <p:origin x="858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microsoft.com/office/2015/10/relationships/revisionInfo" Target="revisionInfo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2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pt-BR"/>
              <a:t>Clique para editar o estilo do subtítulo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8300002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4547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Vertical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5063296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297115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39988084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1424634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4" name="Espaço Reservado para Conteúdo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5" name="Espaço Reservado para Texto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6" name="Espaço Reservado para Conteúdo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7" name="Espaço Reservado para Data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8" name="Espaço Reservado para Rodapé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Espaço Reservado para Número de Slide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35043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Data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4" name="Espaço Reservado para Rodapé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Espaço Reservado para Número de Slide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21015995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Data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3" name="Espaço Reservado para Rodapé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764574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Conteúdo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74836911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Imagem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pt-BR"/>
          </a:p>
        </p:txBody>
      </p:sp>
      <p:sp>
        <p:nvSpPr>
          <p:cNvPr id="4" name="Espaço Reservado para Texto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pt-BR"/>
              <a:t>Editar estilos de texto Mestre</a:t>
            </a:r>
          </a:p>
        </p:txBody>
      </p:sp>
      <p:sp>
        <p:nvSpPr>
          <p:cNvPr id="5" name="Espaço Reservado para Data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90937147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Título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pt-BR"/>
              <a:t>Clique para editar o título mestre</a:t>
            </a:r>
          </a:p>
        </p:txBody>
      </p:sp>
      <p:sp>
        <p:nvSpPr>
          <p:cNvPr id="3" name="Espaço Reservado para Texto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pt-BR"/>
              <a:t>Editar estilos de texto Mestre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4" name="Espaço Reservado para Data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438A9E-A7DD-4CB2-AEC2-4E1EE286E5D3}" type="datetimeFigureOut">
              <a:rPr lang="pt-BR" smtClean="0"/>
              <a:t>04/06/2017</a:t>
            </a:fld>
            <a:endParaRPr lang="pt-BR"/>
          </a:p>
        </p:txBody>
      </p:sp>
      <p:sp>
        <p:nvSpPr>
          <p:cNvPr id="5" name="Espaço Reservado para Rodapé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pt-BR"/>
          </a:p>
        </p:txBody>
      </p:sp>
      <p:sp>
        <p:nvSpPr>
          <p:cNvPr id="6" name="Espaço Reservado para Número de Slide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7140750-CFF2-4C9F-9592-DD8AC0C7CB72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749825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pt-BR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microsoft.com/office/2007/relationships/media" Target="../media/media2.mp4"/><Relationship Id="rId7" Type="http://schemas.openxmlformats.org/officeDocument/2006/relationships/image" Target="../media/image7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6.png"/><Relationship Id="rId5" Type="http://schemas.openxmlformats.org/officeDocument/2006/relationships/slideLayout" Target="../slideLayouts/slideLayout2.xml"/><Relationship Id="rId4" Type="http://schemas.openxmlformats.org/officeDocument/2006/relationships/video" Target="../media/media2.mp4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Imagem 10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57948" y="1102237"/>
            <a:ext cx="7620660" cy="2824725"/>
          </a:xfrm>
          <a:prstGeom prst="rect">
            <a:avLst/>
          </a:prstGeom>
        </p:spPr>
      </p:pic>
      <p:sp>
        <p:nvSpPr>
          <p:cNvPr id="12" name="CaixaDeTexto 11"/>
          <p:cNvSpPr txBox="1"/>
          <p:nvPr/>
        </p:nvSpPr>
        <p:spPr>
          <a:xfrm>
            <a:off x="3087755" y="3526852"/>
            <a:ext cx="6361045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2800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Identificar irregularidade nas compras.</a:t>
            </a:r>
          </a:p>
          <a:p>
            <a:endParaRPr lang="pt-BR" dirty="0"/>
          </a:p>
        </p:txBody>
      </p:sp>
      <p:pic>
        <p:nvPicPr>
          <p:cNvPr id="13" name="Imagem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25426" y="1354029"/>
            <a:ext cx="7620660" cy="2824725"/>
          </a:xfrm>
          <a:prstGeom prst="rect">
            <a:avLst/>
          </a:prstGeom>
        </p:spPr>
      </p:pic>
      <p:sp>
        <p:nvSpPr>
          <p:cNvPr id="14" name="CaixaDeTexto 13"/>
          <p:cNvSpPr txBox="1"/>
          <p:nvPr/>
        </p:nvSpPr>
        <p:spPr>
          <a:xfrm>
            <a:off x="2975111" y="3778644"/>
            <a:ext cx="632128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2800" dirty="0">
                <a:solidFill>
                  <a:schemeClr val="bg2">
                    <a:lumMod val="75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Controle de gastos por licitação</a:t>
            </a:r>
          </a:p>
          <a:p>
            <a:endParaRPr lang="pt-BR" dirty="0"/>
          </a:p>
        </p:txBody>
      </p:sp>
    </p:spTree>
    <p:extLst>
      <p:ext uri="{BB962C8B-B14F-4D97-AF65-F5344CB8AC3E}">
        <p14:creationId xmlns:p14="http://schemas.microsoft.com/office/powerpoint/2010/main" val="23080107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 txBox="1">
            <a:spLocks/>
          </p:cNvSpPr>
          <p:nvPr/>
        </p:nvSpPr>
        <p:spPr>
          <a:xfrm>
            <a:off x="838200" y="29517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Problema</a:t>
            </a:r>
          </a:p>
        </p:txBody>
      </p:sp>
    </p:spTree>
    <p:extLst>
      <p:ext uri="{BB962C8B-B14F-4D97-AF65-F5344CB8AC3E}">
        <p14:creationId xmlns:p14="http://schemas.microsoft.com/office/powerpoint/2010/main" val="35648816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 txBox="1">
            <a:spLocks/>
          </p:cNvSpPr>
          <p:nvPr/>
        </p:nvSpPr>
        <p:spPr>
          <a:xfrm>
            <a:off x="838200" y="29517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R$ 200 bi, por ano</a:t>
            </a:r>
          </a:p>
        </p:txBody>
      </p:sp>
      <p:sp>
        <p:nvSpPr>
          <p:cNvPr id="2" name="CaixaDeTexto 1"/>
          <p:cNvSpPr txBox="1"/>
          <p:nvPr/>
        </p:nvSpPr>
        <p:spPr>
          <a:xfrm>
            <a:off x="8789158" y="6155140"/>
            <a:ext cx="305709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2">
                    <a:lumMod val="50000"/>
                  </a:schemeClr>
                </a:solidFill>
              </a:rPr>
              <a:t>http://politica.estadao.com.br</a:t>
            </a:r>
          </a:p>
        </p:txBody>
      </p:sp>
    </p:spTree>
    <p:extLst>
      <p:ext uri="{BB962C8B-B14F-4D97-AF65-F5344CB8AC3E}">
        <p14:creationId xmlns:p14="http://schemas.microsoft.com/office/powerpoint/2010/main" val="207988371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 descr="Uma imagem contendo texto, objeto&#10;&#10;Descrição gerada com alta confiança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600582" y="1073093"/>
            <a:ext cx="1213238" cy="1224095"/>
          </a:xfrm>
        </p:spPr>
      </p:pic>
      <p:pic>
        <p:nvPicPr>
          <p:cNvPr id="9" name="Imagem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4988" y="1864635"/>
            <a:ext cx="2104626" cy="1578470"/>
          </a:xfrm>
          <a:prstGeom prst="rect">
            <a:avLst/>
          </a:prstGeom>
        </p:spPr>
      </p:pic>
      <p:pic>
        <p:nvPicPr>
          <p:cNvPr id="11" name="Imagem 10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3541" y="664235"/>
            <a:ext cx="1734025" cy="817715"/>
          </a:xfrm>
          <a:prstGeom prst="rect">
            <a:avLst/>
          </a:prstGeom>
        </p:spPr>
      </p:pic>
      <p:cxnSp>
        <p:nvCxnSpPr>
          <p:cNvPr id="47" name="Conector de Seta Reta 46"/>
          <p:cNvCxnSpPr/>
          <p:nvPr/>
        </p:nvCxnSpPr>
        <p:spPr>
          <a:xfrm>
            <a:off x="2729948" y="1073092"/>
            <a:ext cx="2252869" cy="4088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cxnSp>
        <p:nvCxnSpPr>
          <p:cNvPr id="49" name="Conector de Seta Reta 48"/>
          <p:cNvCxnSpPr/>
          <p:nvPr/>
        </p:nvCxnSpPr>
        <p:spPr>
          <a:xfrm flipV="1">
            <a:off x="2650435" y="1864635"/>
            <a:ext cx="2372139" cy="43255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pic>
        <p:nvPicPr>
          <p:cNvPr id="51" name="Imagem 50" descr="Uma imagem contendo mesa, sentado, interior, xícara&#10;&#10;Descrição gerada com alta confiança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899375" y="2430960"/>
            <a:ext cx="1394045" cy="1686745"/>
          </a:xfrm>
          <a:prstGeom prst="rect">
            <a:avLst/>
          </a:prstGeom>
        </p:spPr>
      </p:pic>
      <p:cxnSp>
        <p:nvCxnSpPr>
          <p:cNvPr id="54" name="Conector de Seta Reta 53"/>
          <p:cNvCxnSpPr/>
          <p:nvPr/>
        </p:nvCxnSpPr>
        <p:spPr>
          <a:xfrm>
            <a:off x="6983896" y="1685140"/>
            <a:ext cx="2464904" cy="117733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5" name="CaixaDeTexto 54"/>
          <p:cNvSpPr txBox="1"/>
          <p:nvPr/>
        </p:nvSpPr>
        <p:spPr>
          <a:xfrm>
            <a:off x="8216348" y="5141844"/>
            <a:ext cx="188623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{API}</a:t>
            </a:r>
          </a:p>
        </p:txBody>
      </p:sp>
      <p:cxnSp>
        <p:nvCxnSpPr>
          <p:cNvPr id="57" name="Conector de Seta Reta 56"/>
          <p:cNvCxnSpPr/>
          <p:nvPr/>
        </p:nvCxnSpPr>
        <p:spPr>
          <a:xfrm flipH="1">
            <a:off x="9899375" y="4320209"/>
            <a:ext cx="159025" cy="58309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58" name="CaixaDeTexto 57"/>
          <p:cNvSpPr txBox="1"/>
          <p:nvPr/>
        </p:nvSpPr>
        <p:spPr>
          <a:xfrm>
            <a:off x="2650435" y="5141844"/>
            <a:ext cx="173603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pt-BR" sz="5400" b="1" dirty="0" err="1">
                <a:solidFill>
                  <a:schemeClr val="bg2">
                    <a:lumMod val="5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View</a:t>
            </a:r>
            <a:endParaRPr lang="pt-BR" sz="5400" b="1" dirty="0">
              <a:solidFill>
                <a:schemeClr val="bg2">
                  <a:lumMod val="5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  <p:cxnSp>
        <p:nvCxnSpPr>
          <p:cNvPr id="60" name="Conector de Seta Reta 59"/>
          <p:cNvCxnSpPr/>
          <p:nvPr/>
        </p:nvCxnSpPr>
        <p:spPr>
          <a:xfrm flipH="1">
            <a:off x="4863548" y="5738191"/>
            <a:ext cx="3008243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39139824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 descr="Uma imagem contendo monitor, equipamentos eletrônicos&#10;&#10;Descrição gerada com alta confiança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323478" y="709553"/>
            <a:ext cx="10217059" cy="5747096"/>
          </a:xfrm>
          <a:prstGeom prst="rect">
            <a:avLst/>
          </a:prstGeom>
        </p:spPr>
      </p:pic>
      <p:pic>
        <p:nvPicPr>
          <p:cNvPr id="19" name="2017_06_04_11_26_48 (1)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693071" y="1643814"/>
            <a:ext cx="2172050" cy="3861422"/>
          </a:xfrm>
          <a:prstGeom prst="rect">
            <a:avLst/>
          </a:prstGeom>
        </p:spPr>
      </p:pic>
      <p:pic>
        <p:nvPicPr>
          <p:cNvPr id="20" name="demo (2)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3950207" y="1237465"/>
            <a:ext cx="7590663" cy="4267771"/>
          </a:xfrm>
          <a:prstGeom prst="rect">
            <a:avLst/>
          </a:prstGeom>
        </p:spPr>
      </p:pic>
      <p:sp>
        <p:nvSpPr>
          <p:cNvPr id="22" name="Título 1"/>
          <p:cNvSpPr txBox="1">
            <a:spLocks/>
          </p:cNvSpPr>
          <p:nvPr/>
        </p:nvSpPr>
        <p:spPr>
          <a:xfrm>
            <a:off x="183292" y="-88098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36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Demonstração</a:t>
            </a:r>
          </a:p>
        </p:txBody>
      </p:sp>
    </p:spTree>
    <p:extLst>
      <p:ext uri="{BB962C8B-B14F-4D97-AF65-F5344CB8AC3E}">
        <p14:creationId xmlns:p14="http://schemas.microsoft.com/office/powerpoint/2010/main" val="1701448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526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35261"/>
                            </p:stCondLst>
                            <p:childTnLst>
                              <p:par>
                                <p:cTn id="8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9" dur="14166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10" repeatCount="indefinite" fill="hold" display="0">
                  <p:stCondLst>
                    <p:cond delay="indefinite"/>
                  </p:stCondLst>
                </p:cTn>
                <p:tgtEl>
                  <p:spTgt spid="19"/>
                </p:tgtEl>
              </p:cMediaNode>
            </p:video>
            <p:seq concurrent="1" nextAc="seek">
              <p:cTn id="11" restart="whenNotActive" fill="hold" evtFilter="cancelBubble" nodeType="interactiveSeq">
                <p:stCondLst>
                  <p:cond evt="onClick" delay="0">
                    <p:tgtEl>
                      <p:spTgt spid="19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2" fill="hold">
                      <p:stCondLst>
                        <p:cond delay="0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5" dur="1" fill="hold"/>
                                        <p:tgtEl>
                                          <p:spTgt spid="1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9"/>
                  </p:tgtEl>
                </p:cond>
              </p:nextCondLst>
            </p:seq>
            <p:video>
              <p:cMediaNode vol="80000">
                <p:cTn id="16" repeatCount="indefinite" fill="hold" display="0">
                  <p:stCondLst>
                    <p:cond delay="indefinite"/>
                  </p:stCondLst>
                </p:cTn>
                <p:tgtEl>
                  <p:spTgt spid="20"/>
                </p:tgtEl>
              </p:cMediaNode>
            </p:video>
            <p:seq concurrent="1" nextAc="seek">
              <p:cTn id="17" restart="whenNotActive" fill="hold" evtFilter="cancelBubble" nodeType="interactiveSeq">
                <p:stCondLst>
                  <p:cond evt="onClick" delay="0">
                    <p:tgtEl>
                      <p:spTgt spid="2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8" fill="hold">
                      <p:stCondLst>
                        <p:cond delay="0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1" dur="1" fill="hold"/>
                                        <p:tgtEl>
                                          <p:spTgt spid="2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0"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Espaço Reservado para Conteúdo 6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71308" y="2014620"/>
            <a:ext cx="2627008" cy="2627008"/>
          </a:xfrm>
        </p:spPr>
      </p:pic>
      <p:sp>
        <p:nvSpPr>
          <p:cNvPr id="5" name="Título 1"/>
          <p:cNvSpPr txBox="1">
            <a:spLocks/>
          </p:cNvSpPr>
          <p:nvPr/>
        </p:nvSpPr>
        <p:spPr>
          <a:xfrm>
            <a:off x="5162736" y="2665342"/>
            <a:ext cx="3422372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54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Play </a:t>
            </a:r>
            <a:r>
              <a:rPr lang="pt-BR" sz="5400" b="1" dirty="0" err="1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Store</a:t>
            </a:r>
            <a:endParaRPr lang="pt-BR" sz="5400" b="1" dirty="0">
              <a:solidFill>
                <a:schemeClr val="accent1">
                  <a:lumMod val="60000"/>
                  <a:lumOff val="40000"/>
                </a:schemeClr>
              </a:solidFill>
              <a:latin typeface="Roboto" panose="02000000000000000000" pitchFamily="2" charset="0"/>
              <a:ea typeface="Roboto" panose="02000000000000000000" pitchFamily="2" charset="0"/>
              <a:cs typeface="Roboto" panose="02000000000000000000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82021785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ítulo 1"/>
          <p:cNvSpPr txBox="1">
            <a:spLocks/>
          </p:cNvSpPr>
          <p:nvPr/>
        </p:nvSpPr>
        <p:spPr>
          <a:xfrm>
            <a:off x="838200" y="295171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80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Próximos passos...</a:t>
            </a:r>
          </a:p>
        </p:txBody>
      </p:sp>
    </p:spTree>
    <p:extLst>
      <p:ext uri="{BB962C8B-B14F-4D97-AF65-F5344CB8AC3E}">
        <p14:creationId xmlns:p14="http://schemas.microsoft.com/office/powerpoint/2010/main" val="428898964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1"/>
          <p:cNvSpPr txBox="1">
            <a:spLocks/>
          </p:cNvSpPr>
          <p:nvPr/>
        </p:nvSpPr>
        <p:spPr>
          <a:xfrm>
            <a:off x="3866198" y="2939888"/>
            <a:ext cx="4458935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pt-BR" sz="7200" b="1" dirty="0">
                <a:solidFill>
                  <a:schemeClr val="accent1">
                    <a:lumMod val="60000"/>
                    <a:lumOff val="40000"/>
                  </a:schemeClr>
                </a:solidFill>
                <a:latin typeface="Roboto" panose="02000000000000000000" pitchFamily="2" charset="0"/>
                <a:ea typeface="Roboto" panose="02000000000000000000" pitchFamily="2" charset="0"/>
                <a:cs typeface="Roboto" panose="02000000000000000000" pitchFamily="2" charset="0"/>
              </a:rPr>
              <a:t>Obrigado!</a:t>
            </a:r>
          </a:p>
        </p:txBody>
      </p:sp>
    </p:spTree>
    <p:extLst>
      <p:ext uri="{BB962C8B-B14F-4D97-AF65-F5344CB8AC3E}">
        <p14:creationId xmlns:p14="http://schemas.microsoft.com/office/powerpoint/2010/main" val="20180452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p14:dur="250">
        <p:fade/>
      </p:transition>
    </mc:Choice>
    <mc:Fallback>
      <p:transition>
        <p:fade/>
      </p:transition>
    </mc:Fallback>
  </mc:AlternateContent>
</p:sld>
</file>

<file path=ppt/theme/theme1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351</TotalTime>
  <Words>39</Words>
  <Application>Microsoft Office PowerPoint</Application>
  <PresentationFormat>Widescreen</PresentationFormat>
  <Paragraphs>11</Paragraphs>
  <Slides>8</Slides>
  <Notes>0</Notes>
  <HiddenSlides>0</HiddenSlides>
  <MMClips>2</MMClips>
  <ScaleCrop>false</ScaleCrop>
  <HeadingPairs>
    <vt:vector size="6" baseType="variant">
      <vt:variant>
        <vt:lpstr>Fontes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8</vt:i4>
      </vt:variant>
    </vt:vector>
  </HeadingPairs>
  <TitlesOfParts>
    <vt:vector size="13" baseType="lpstr">
      <vt:lpstr>Arial</vt:lpstr>
      <vt:lpstr>Calibri</vt:lpstr>
      <vt:lpstr>Calibri Light</vt:lpstr>
      <vt:lpstr>Roboto</vt:lpstr>
      <vt:lpstr>Tema do Office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Rodrigo Terron</dc:creator>
  <cp:lastModifiedBy>Rodrigo Terron</cp:lastModifiedBy>
  <cp:revision>17</cp:revision>
  <dcterms:created xsi:type="dcterms:W3CDTF">2017-06-04T11:39:35Z</dcterms:created>
  <dcterms:modified xsi:type="dcterms:W3CDTF">2017-06-04T17:30:47Z</dcterms:modified>
</cp:coreProperties>
</file>

<file path=docProps/thumbnail.jpeg>
</file>